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66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8"/>
    <p:restoredTop sz="94646"/>
  </p:normalViewPr>
  <p:slideViewPr>
    <p:cSldViewPr snapToGrid="0" snapToObjects="1">
      <p:cViewPr varScale="1">
        <p:scale>
          <a:sx n="94" d="100"/>
          <a:sy n="94" d="100"/>
        </p:scale>
        <p:origin x="7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EFFB5-8938-3D40-9E81-851E51797B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3CF347-D0C0-F343-A176-A1640DEEFC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A93686-8CE4-244B-9269-A67E26A6A6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0F4A5-B194-5D43-9031-AFD1E58DC788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6F9081-9729-BC49-A918-8D5079B6A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992F67-4602-C145-BC9B-B812034F1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BAE55-53BA-5E40-BC1B-84301481D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9063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AF57EB-3B80-EB4B-8E10-A441D2829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9D9AAD-1163-F240-B255-F074E09CEB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DE3C1A-0E04-424D-AC63-ABC4B18A75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0F4A5-B194-5D43-9031-AFD1E58DC788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5E821B-7F83-D542-B956-38495EF422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BBF561-9FD9-E244-A9C3-74EEF773B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BAE55-53BA-5E40-BC1B-84301481D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3841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3DDF4A9-A18A-2745-A157-9CDDB3E812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08969D-4AFC-3848-9D17-9F54CE39D4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D8A0A6-7CCA-AD45-BF8C-7FBA5D4C1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0F4A5-B194-5D43-9031-AFD1E58DC788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92B567-F120-264C-BC6E-D91ADFE6BD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E1124A-708B-4D4C-A944-AFDDFF473B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BAE55-53BA-5E40-BC1B-84301481D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1983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020C6-B3B5-734D-8F1C-7AF99F1B6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26FE2-FA11-F04B-A7B4-BE006E2E5F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714CD6-9267-9346-B726-240EEBD6F7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0F4A5-B194-5D43-9031-AFD1E58DC788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1B960-C7B8-1241-9841-3E9D692A7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2E0373-FFD9-C34B-ACDC-AA72F54E0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BAE55-53BA-5E40-BC1B-84301481D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6668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691229-7401-634C-8B6D-BF2E366C6E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12F3FB-D9F0-E542-B3C9-765CE2F12E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1F92A1-B8BC-A043-B700-8EDAA663F7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0F4A5-B194-5D43-9031-AFD1E58DC788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1F1444-F9F0-6D47-9A4C-A66424BC8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71515E-FCAC-2B47-8ED0-45B8D906A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BAE55-53BA-5E40-BC1B-84301481D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0295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EFC33-C464-4A49-A719-A8DDDD04A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9C753A-D76B-A944-A23D-0A1BB6D6C1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E75936-8C37-544B-BA21-24BEBDC0BC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0306C3-B4F6-2A42-B0E9-629ECE247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0F4A5-B194-5D43-9031-AFD1E58DC788}" type="datetimeFigureOut">
              <a:rPr lang="en-US" smtClean="0"/>
              <a:t>8/31/21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80C95A-B5E4-044F-8273-AAD10AAB17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58CBB0-EDEC-4242-AB1B-537D42151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BAE55-53BA-5E40-BC1B-84301481D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6936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1E30A-0182-D047-B99E-479B199F44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AC0F72-C7E9-5749-A15B-BFE8C69E88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9B63E7-FB82-6449-94DE-902B97768C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B2CD3FF-7EC2-A74C-BCFD-C57D17AFBC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A9E2ED2-072C-1146-A01A-262116A9FA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7D2043-AF96-674F-B6E9-29EA56AD43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0F4A5-B194-5D43-9031-AFD1E58DC788}" type="datetimeFigureOut">
              <a:rPr lang="en-US" smtClean="0"/>
              <a:t>8/31/21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680D34A-9661-1341-8DF5-1E98035DA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2BED62-61BE-D24E-9307-ECA158F12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BAE55-53BA-5E40-BC1B-84301481D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328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A54DF-B9BA-F640-962A-B1DDCED165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E4AA610-3B4D-6149-9E6D-FFD7E412F0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0F4A5-B194-5D43-9031-AFD1E58DC788}" type="datetimeFigureOut">
              <a:rPr lang="en-US" smtClean="0"/>
              <a:t>8/31/21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EB3F48-5D38-824E-9C43-7F166B1DF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E27DEA-3296-C145-A5E4-EEBFF0EC0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BAE55-53BA-5E40-BC1B-84301481D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5313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5C6D699-4CCB-7842-AEAF-56339F7AC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0F4A5-B194-5D43-9031-AFD1E58DC788}" type="datetimeFigureOut">
              <a:rPr lang="en-US" smtClean="0"/>
              <a:t>8/31/21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64DA2D-32F1-3848-B094-2503B9F43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3E64A0-4F45-4148-B968-FC0EA9712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BAE55-53BA-5E40-BC1B-84301481D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2925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9DCDC-3829-8448-8307-ABFCF4A302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D31344-DE8F-B347-98FB-1B61A9B45B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3742F7-6ED5-104A-B83A-A4B1F4DF79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FE9080-2C78-AD4A-8084-38CEB87DA9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0F4A5-B194-5D43-9031-AFD1E58DC788}" type="datetimeFigureOut">
              <a:rPr lang="en-US" smtClean="0"/>
              <a:t>8/31/21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422FBF-50E6-824D-8905-3808CD174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F29D76-C538-5E4D-A39D-C7A622845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BAE55-53BA-5E40-BC1B-84301481D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8016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84F41-680C-3D4F-9EC1-8DCD181A0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5961232-7569-5D4C-B663-B7390B6333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BF151F-F2B5-294D-A770-8DF536AB7E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536E28-6891-4A48-AC86-247B1221E1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0F4A5-B194-5D43-9031-AFD1E58DC788}" type="datetimeFigureOut">
              <a:rPr lang="en-US" smtClean="0"/>
              <a:t>8/31/21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4ECDF3-6F25-5F40-A751-CF980F7FE4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A575B1-8BD8-9147-A94F-9FDFA1E87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BAE55-53BA-5E40-BC1B-84301481D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614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E8647F-A641-AC48-BE3F-88641B2FF9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A9F6A1-0572-B944-9D41-58EB7B6E64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365CC6-94F3-7D44-977F-EB8A84F0F2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0F4A5-B194-5D43-9031-AFD1E58DC788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5779BC-6613-344A-B364-274AF0C896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0B76F3-6E95-224C-8359-FFD5D9F13E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4BAE55-53BA-5E40-BC1B-84301481D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1738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B7A2E34-3281-4544-AA13-46086291F8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63883" y="47545"/>
            <a:ext cx="2249875" cy="289269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8EB94B9-5E7F-6840-A129-0F7D0135626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08270" y="3044004"/>
            <a:ext cx="2249875" cy="274484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EDB35AB-CC53-2147-954F-C522840FF2A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506852" y="2520325"/>
            <a:ext cx="2249875" cy="347379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D1B28A4-90C6-164E-8DB9-364224AAD6B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08203" y="64410"/>
            <a:ext cx="2135790" cy="248449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207A316-937C-4246-88E2-A3DB1FBEE30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513371" y="60547"/>
            <a:ext cx="2658730" cy="5935917"/>
          </a:xfrm>
          <a:prstGeom prst="rect">
            <a:avLst/>
          </a:prstGeom>
        </p:spPr>
      </p:pic>
      <p:pic>
        <p:nvPicPr>
          <p:cNvPr id="10" name="Picture 9" descr="A picture containing text&#10;&#10;Description automatically generated">
            <a:extLst>
              <a:ext uri="{FF2B5EF4-FFF2-40B4-BE49-F238E27FC236}">
                <a16:creationId xmlns:a16="http://schemas.microsoft.com/office/drawing/2014/main" id="{45A38E25-960D-DA4F-BA1D-7736D14990A2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235674" y="181461"/>
            <a:ext cx="2130497" cy="2484493"/>
          </a:xfrm>
          <a:prstGeom prst="rect">
            <a:avLst/>
          </a:prstGeom>
        </p:spPr>
      </p:pic>
      <p:pic>
        <p:nvPicPr>
          <p:cNvPr id="11" name="Picture 10" descr="A picture containing text&#10;&#10;Description automatically generated">
            <a:extLst>
              <a:ext uri="{FF2B5EF4-FFF2-40B4-BE49-F238E27FC236}">
                <a16:creationId xmlns:a16="http://schemas.microsoft.com/office/drawing/2014/main" id="{B3CE291D-EEDD-A44B-BD36-9B6531B15B2C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235673" y="2711361"/>
            <a:ext cx="2130497" cy="3029223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E54095A0-075B-104D-94AF-F9F55B279512}"/>
              </a:ext>
            </a:extLst>
          </p:cNvPr>
          <p:cNvSpPr/>
          <p:nvPr/>
        </p:nvSpPr>
        <p:spPr>
          <a:xfrm>
            <a:off x="681447" y="0"/>
            <a:ext cx="5281424" cy="6045425"/>
          </a:xfrm>
          <a:prstGeom prst="rect">
            <a:avLst/>
          </a:prstGeom>
          <a:noFill/>
          <a:ln w="57150">
            <a:solidFill>
              <a:srgbClr val="0054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8DA5945-B411-2D4B-8DBE-D330BC03556D}"/>
              </a:ext>
            </a:extLst>
          </p:cNvPr>
          <p:cNvSpPr/>
          <p:nvPr/>
        </p:nvSpPr>
        <p:spPr>
          <a:xfrm>
            <a:off x="6000357" y="9157"/>
            <a:ext cx="5257978" cy="6052817"/>
          </a:xfrm>
          <a:prstGeom prst="rect">
            <a:avLst/>
          </a:prstGeom>
          <a:noFill/>
          <a:ln w="5715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000080"/>
              </a:highlight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F6DC0B-B5B5-0A48-880C-5AE3B8AE88AE}"/>
              </a:ext>
            </a:extLst>
          </p:cNvPr>
          <p:cNvSpPr txBox="1"/>
          <p:nvPr/>
        </p:nvSpPr>
        <p:spPr>
          <a:xfrm>
            <a:off x="679455" y="6061974"/>
            <a:ext cx="5281424" cy="461665"/>
          </a:xfrm>
          <a:prstGeom prst="rect">
            <a:avLst/>
          </a:prstGeom>
          <a:noFill/>
          <a:ln w="57150">
            <a:solidFill>
              <a:srgbClr val="0054FD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0070C0"/>
                </a:solidFill>
              </a:rPr>
              <a:t>CONTROL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2BE84DF-C571-CE46-AD20-80A8A39E6EE0}"/>
              </a:ext>
            </a:extLst>
          </p:cNvPr>
          <p:cNvSpPr txBox="1"/>
          <p:nvPr/>
        </p:nvSpPr>
        <p:spPr>
          <a:xfrm>
            <a:off x="6000357" y="6063352"/>
            <a:ext cx="5257978" cy="461665"/>
          </a:xfrm>
          <a:prstGeom prst="rect">
            <a:avLst/>
          </a:prstGeom>
          <a:noFill/>
          <a:ln w="57150">
            <a:solidFill>
              <a:srgbClr val="00206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002060"/>
                </a:solidFill>
              </a:rPr>
              <a:t>ASCORBATE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E6E92AD-DD39-1C4E-941B-DF018BB299E9}"/>
              </a:ext>
            </a:extLst>
          </p:cNvPr>
          <p:cNvSpPr/>
          <p:nvPr/>
        </p:nvSpPr>
        <p:spPr>
          <a:xfrm>
            <a:off x="4616291" y="6604949"/>
            <a:ext cx="2766702" cy="27688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 dirty="0"/>
              <a:t>Supplementary Material Figure 15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1160314-DAF3-664A-ACD4-3B26EE396804}"/>
              </a:ext>
            </a:extLst>
          </p:cNvPr>
          <p:cNvSpPr txBox="1"/>
          <p:nvPr/>
        </p:nvSpPr>
        <p:spPr>
          <a:xfrm flipH="1">
            <a:off x="555249" y="5676093"/>
            <a:ext cx="6575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054FD"/>
                </a:solidFill>
              </a:rPr>
              <a:t>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E79CB7C-4F50-8B43-88BD-BDD00BABE0B8}"/>
              </a:ext>
            </a:extLst>
          </p:cNvPr>
          <p:cNvSpPr txBox="1"/>
          <p:nvPr/>
        </p:nvSpPr>
        <p:spPr>
          <a:xfrm>
            <a:off x="5960879" y="5684368"/>
            <a:ext cx="4589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35306473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</Words>
  <Application>Microsoft Macintosh PowerPoint</Application>
  <PresentationFormat>Widescreen</PresentationFormat>
  <Paragraphs>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Neofotis, Peter</dc:creator>
  <cp:lastModifiedBy>Neofotis, Peter</cp:lastModifiedBy>
  <cp:revision>1</cp:revision>
  <dcterms:created xsi:type="dcterms:W3CDTF">2021-08-31T17:47:05Z</dcterms:created>
  <dcterms:modified xsi:type="dcterms:W3CDTF">2021-08-31T17:47:26Z</dcterms:modified>
</cp:coreProperties>
</file>

<file path=docProps/thumbnail.jpeg>
</file>